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1"/>
  </p:sldMasterIdLst>
  <p:notesMasterIdLst>
    <p:notesMasterId r:id="rId14"/>
  </p:notesMasterIdLst>
  <p:handoutMasterIdLst>
    <p:handoutMasterId r:id="rId15"/>
  </p:handoutMasterIdLst>
  <p:sldIdLst>
    <p:sldId id="256" r:id="rId2"/>
    <p:sldId id="278" r:id="rId3"/>
    <p:sldId id="279" r:id="rId4"/>
    <p:sldId id="271" r:id="rId5"/>
    <p:sldId id="280" r:id="rId6"/>
    <p:sldId id="281" r:id="rId7"/>
    <p:sldId id="282" r:id="rId8"/>
    <p:sldId id="266" r:id="rId9"/>
    <p:sldId id="283" r:id="rId10"/>
    <p:sldId id="284" r:id="rId11"/>
    <p:sldId id="285" r:id="rId12"/>
    <p:sldId id="286" r:id="rId13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4" d="100"/>
          <a:sy n="64" d="100"/>
        </p:scale>
        <p:origin x="-76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handoutMaster" Target="handoutMasters/handout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167543-22D6-2242-AED6-64F891E11A32}" type="datetimeFigureOut">
              <a:rPr lang="en-US" smtClean="0"/>
              <a:t>10/22/13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1DC642-008A-1D41-83B1-8356770B0FB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80662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99978C-69AE-3B42-B272-CB97B00A1D47}" type="datetimeFigureOut">
              <a:rPr lang="en-US" smtClean="0"/>
              <a:t>10/22/13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07CC8-50FF-FC4C-A67F-D058259B9B6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9306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4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5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6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7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E3719B22-04CC-6547-AE91-F71B569ACF4F}" type="slidenum">
              <a:rPr lang="fr-FR">
                <a:latin typeface="Arial" charset="0"/>
              </a:rPr>
              <a:pPr/>
              <a:t>8</a:t>
            </a:fld>
            <a:endParaRPr lang="fr-FR"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E3719B22-04CC-6547-AE91-F71B569ACF4F}" type="slidenum">
              <a:rPr lang="fr-FR">
                <a:latin typeface="Arial" charset="0"/>
              </a:rPr>
              <a:pPr/>
              <a:t>9</a:t>
            </a:fld>
            <a:endParaRPr lang="fr-FR"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E3719B22-04CC-6547-AE91-F71B569ACF4F}" type="slidenum">
              <a:rPr lang="fr-FR">
                <a:latin typeface="Arial" charset="0"/>
              </a:rPr>
              <a:pPr/>
              <a:t>10</a:t>
            </a:fld>
            <a:endParaRPr lang="fr-FR"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E3719B22-04CC-6547-AE91-F71B569ACF4F}" type="slidenum">
              <a:rPr lang="fr-FR">
                <a:latin typeface="Arial" charset="0"/>
              </a:rPr>
              <a:pPr/>
              <a:t>11</a:t>
            </a:fld>
            <a:endParaRPr lang="fr-FR"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E3719B22-04CC-6547-AE91-F71B569ACF4F}" type="slidenum">
              <a:rPr lang="fr-FR">
                <a:latin typeface="Arial" charset="0"/>
              </a:rPr>
              <a:pPr/>
              <a:t>12</a:t>
            </a:fld>
            <a:endParaRPr lang="fr-FR"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10/22/13</a:t>
            </a:fld>
            <a:endParaRPr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10/22/13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10/22/13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10/22/13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10/22/13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10/22/13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10/22/13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fr-F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10/22/13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10/22/13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10/22/13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10/22/13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6EA2496-A5A3-F44B-91DA-B813F7AA02F9}" type="datetimeFigureOut">
              <a:rPr lang="en-US" smtClean="0"/>
              <a:t>10/22/13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2350" y="2133600"/>
            <a:ext cx="7953737" cy="47244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737950"/>
            <a:ext cx="6400800" cy="1752600"/>
          </a:xfrm>
        </p:spPr>
        <p:txBody>
          <a:bodyPr/>
          <a:lstStyle/>
          <a:p>
            <a:r>
              <a:rPr lang="fr-FR" dirty="0" smtClean="0"/>
              <a:t>Le logement</a:t>
            </a:r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t" anchorCtr="0"/>
          <a:lstStyle/>
          <a:p>
            <a:r>
              <a:rPr lang="fr-FR" dirty="0" smtClean="0"/>
              <a:t>Français 3 – Unité 1</a:t>
            </a:r>
            <a:br>
              <a:rPr lang="fr-FR" dirty="0" smtClean="0"/>
            </a:br>
            <a:r>
              <a:rPr lang="fr-FR" dirty="0" smtClean="0"/>
              <a:t>Bienvenue chez toi!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6603072" y="1737495"/>
            <a:ext cx="2338655" cy="7922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un chalet aux Alpes</a:t>
            </a:r>
            <a:endParaRPr lang="fr-FR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9109" y="4853886"/>
            <a:ext cx="1867977" cy="2004114"/>
          </a:xfrm>
          <a:prstGeom prst="rect">
            <a:avLst/>
          </a:prstGeom>
        </p:spPr>
      </p:pic>
      <p:sp>
        <p:nvSpPr>
          <p:cNvPr id="7" name="5-Point Star 6"/>
          <p:cNvSpPr/>
          <p:nvPr/>
        </p:nvSpPr>
        <p:spPr>
          <a:xfrm>
            <a:off x="8702833" y="6061070"/>
            <a:ext cx="201175" cy="176047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71704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01752" y="243718"/>
            <a:ext cx="8534400" cy="758952"/>
          </a:xfrm>
        </p:spPr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#6 (de mon fr</a:t>
            </a:r>
            <a:r>
              <a:rPr lang="fr-FR" dirty="0" smtClean="0">
                <a:latin typeface="Tahoma" charset="0"/>
              </a:rPr>
              <a:t>ère</a:t>
            </a:r>
            <a:r>
              <a:rPr lang="fr-FR" dirty="0" smtClean="0">
                <a:latin typeface="Tahoma" charset="0"/>
              </a:rPr>
              <a:t>)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1377" y="1092548"/>
            <a:ext cx="6682129" cy="5646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6523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01752" y="243718"/>
            <a:ext cx="8534400" cy="758952"/>
          </a:xfrm>
        </p:spPr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#7</a:t>
            </a:r>
            <a:endParaRPr lang="fr-FR" dirty="0">
              <a:latin typeface="Tahoma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608" y="1111171"/>
            <a:ext cx="5746829" cy="5746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1905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01752" y="243718"/>
            <a:ext cx="8534400" cy="758952"/>
          </a:xfrm>
        </p:spPr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#8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452" y="1165798"/>
            <a:ext cx="7454135" cy="559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94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tx1"/>
                </a:solidFill>
              </a:rPr>
              <a:t>Contexte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dirty="0" smtClean="0"/>
              <a:t>Vous recevez votre correspondant/e français d’Orléans.</a:t>
            </a:r>
          </a:p>
          <a:p>
            <a:r>
              <a:rPr lang="fr-FR" dirty="0" smtClean="0"/>
              <a:t>Parce que c’est son premier jour chez vous, vous lui montrez la maison.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02952" y="3238302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 smtClean="0">
                <a:solidFill>
                  <a:schemeClr val="tx1"/>
                </a:solidFill>
              </a:rPr>
              <a:t>Tâche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02952" y="4113446"/>
            <a:ext cx="8503920" cy="45720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"/>
              <a:buChar char="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75000"/>
              <a:buFont typeface="Wingdings 2"/>
              <a:buChar char="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Wingdings"/>
              <a:buChar char="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ct val="20000"/>
              </a:spcBef>
              <a:buClr>
                <a:schemeClr val="accent5"/>
              </a:buClr>
              <a:buFontTx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90000"/>
              <a:buChar char="•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rtl="0" eaLnBrk="1" latinLnBrk="0" hangingPunct="1">
              <a:spcBef>
                <a:spcPct val="20000"/>
              </a:spcBef>
              <a:buClr>
                <a:schemeClr val="accent4">
                  <a:shade val="75000"/>
                </a:schemeClr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rtl="0" eaLnBrk="1" latinLnBrk="0" hangingPunct="1">
              <a:spcBef>
                <a:spcPct val="20000"/>
              </a:spcBef>
              <a:buClr>
                <a:schemeClr val="accent2">
                  <a:shade val="75000"/>
                </a:schemeClr>
              </a:buClr>
              <a:buSzPct val="90000"/>
              <a:buChar char="•"/>
              <a:defRPr kumimoji="0" sz="140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Présenter les pièces de votre « maison. »</a:t>
            </a:r>
          </a:p>
          <a:p>
            <a:r>
              <a:rPr lang="fr-FR" dirty="0" smtClean="0"/>
              <a:t>Décrire les meubles.</a:t>
            </a:r>
          </a:p>
          <a:p>
            <a:pPr marL="0" indent="0">
              <a:buFont typeface="Wingdings 2"/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864485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tx1"/>
                </a:solidFill>
              </a:rPr>
              <a:t>Expressions utiles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fr-FR" b="1" i="1" dirty="0"/>
              <a:t>Il y a… = </a:t>
            </a:r>
            <a:r>
              <a:rPr lang="fr-FR" i="1" dirty="0"/>
              <a:t>There </a:t>
            </a:r>
            <a:r>
              <a:rPr lang="fr-FR" i="1" dirty="0" err="1"/>
              <a:t>is</a:t>
            </a:r>
            <a:r>
              <a:rPr lang="fr-FR" i="1" dirty="0" smtClean="0"/>
              <a:t>…</a:t>
            </a:r>
          </a:p>
          <a:p>
            <a:r>
              <a:rPr lang="fr-FR" b="1" i="1" dirty="0" smtClean="0"/>
              <a:t>Au rez-de-chaussée… = </a:t>
            </a:r>
            <a:r>
              <a:rPr lang="fr-FR" i="1" dirty="0" smtClean="0"/>
              <a:t>On the first </a:t>
            </a:r>
            <a:r>
              <a:rPr lang="fr-FR" i="1" dirty="0" err="1" smtClean="0"/>
              <a:t>floor</a:t>
            </a:r>
            <a:r>
              <a:rPr lang="fr-FR" i="1" dirty="0" smtClean="0"/>
              <a:t>…</a:t>
            </a:r>
            <a:endParaRPr lang="en-US" dirty="0" smtClean="0"/>
          </a:p>
          <a:p>
            <a:r>
              <a:rPr lang="fr-FR" b="1" i="1" dirty="0" smtClean="0"/>
              <a:t>Au </a:t>
            </a:r>
            <a:r>
              <a:rPr lang="fr-FR" b="1" i="1" dirty="0"/>
              <a:t>premier étage… </a:t>
            </a:r>
            <a:r>
              <a:rPr lang="fr-FR" i="1" dirty="0"/>
              <a:t>= On the second </a:t>
            </a:r>
            <a:r>
              <a:rPr lang="fr-FR" i="1" dirty="0" err="1"/>
              <a:t>floor</a:t>
            </a:r>
            <a:r>
              <a:rPr lang="fr-FR" i="1" dirty="0"/>
              <a:t>…</a:t>
            </a:r>
            <a:endParaRPr lang="en-US" dirty="0"/>
          </a:p>
          <a:p>
            <a:r>
              <a:rPr lang="fr-FR" b="1" i="1" dirty="0"/>
              <a:t>À gauche de + </a:t>
            </a:r>
            <a:r>
              <a:rPr lang="fr-FR" b="1" i="1" dirty="0" smtClean="0"/>
              <a:t>meuble </a:t>
            </a:r>
            <a:r>
              <a:rPr lang="fr-FR" i="1" dirty="0"/>
              <a:t>= To the </a:t>
            </a:r>
            <a:r>
              <a:rPr lang="fr-FR" i="1" dirty="0" err="1"/>
              <a:t>left</a:t>
            </a:r>
            <a:r>
              <a:rPr lang="fr-FR" i="1" dirty="0"/>
              <a:t> </a:t>
            </a:r>
            <a:r>
              <a:rPr lang="fr-FR" i="1" dirty="0" smtClean="0"/>
              <a:t>of</a:t>
            </a:r>
            <a:endParaRPr lang="fr-FR" b="1" i="1" dirty="0"/>
          </a:p>
          <a:p>
            <a:r>
              <a:rPr lang="fr-FR" b="1" i="1" dirty="0" smtClean="0"/>
              <a:t>À </a:t>
            </a:r>
            <a:r>
              <a:rPr lang="fr-FR" b="1" i="1" dirty="0"/>
              <a:t>droite de + </a:t>
            </a:r>
            <a:r>
              <a:rPr lang="fr-FR" b="1" i="1" dirty="0" smtClean="0"/>
              <a:t>meuble </a:t>
            </a:r>
            <a:r>
              <a:rPr lang="fr-FR" b="1" i="1" dirty="0"/>
              <a:t>= </a:t>
            </a:r>
            <a:r>
              <a:rPr lang="fr-FR" i="1" dirty="0"/>
              <a:t>To the right </a:t>
            </a:r>
            <a:r>
              <a:rPr lang="fr-FR" i="1" dirty="0" smtClean="0"/>
              <a:t>of</a:t>
            </a:r>
          </a:p>
          <a:p>
            <a:r>
              <a:rPr lang="fr-FR" b="1" i="1" dirty="0"/>
              <a:t>À </a:t>
            </a:r>
            <a:r>
              <a:rPr lang="fr-FR" b="1" i="1" dirty="0" smtClean="0"/>
              <a:t>côté de </a:t>
            </a:r>
            <a:r>
              <a:rPr lang="fr-FR" b="1" i="1" dirty="0"/>
              <a:t>+ </a:t>
            </a:r>
            <a:r>
              <a:rPr lang="fr-FR" b="1" i="1" dirty="0" smtClean="0"/>
              <a:t>meuble </a:t>
            </a:r>
            <a:r>
              <a:rPr lang="fr-FR" b="1" i="1" dirty="0"/>
              <a:t>= </a:t>
            </a:r>
            <a:r>
              <a:rPr lang="fr-FR" i="1" dirty="0" err="1" smtClean="0"/>
              <a:t>Next</a:t>
            </a:r>
            <a:r>
              <a:rPr lang="fr-FR" i="1" dirty="0" smtClean="0"/>
              <a:t> to</a:t>
            </a:r>
            <a:endParaRPr lang="en-US" dirty="0"/>
          </a:p>
          <a:p>
            <a:r>
              <a:rPr lang="fr-FR" b="1" i="1" dirty="0"/>
              <a:t>DU / DE LA /DE L’ /</a:t>
            </a:r>
            <a:r>
              <a:rPr lang="fr-FR" b="1" i="1" dirty="0" smtClean="0"/>
              <a:t>DES</a:t>
            </a:r>
          </a:p>
          <a:p>
            <a:r>
              <a:rPr lang="fr-FR" b="1" i="1" dirty="0" smtClean="0"/>
              <a:t>B</a:t>
            </a:r>
            <a:r>
              <a:rPr lang="fr-FR" b="1" i="1" dirty="0"/>
              <a:t>-A-N-G-S</a:t>
            </a:r>
            <a:endParaRPr lang="en-US" dirty="0"/>
          </a:p>
          <a:p>
            <a:r>
              <a:rPr lang="fr-FR" b="1" i="1" dirty="0"/>
              <a:t>D’abord/ Ensuite / Puis / Enfin</a:t>
            </a:r>
            <a:endParaRPr lang="en-US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460140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01752" y="243718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 smtClean="0">
                <a:latin typeface="Tahoma" charset="0"/>
              </a:rPr>
              <a:t>#1</a:t>
            </a:r>
            <a:endParaRPr lang="fr-FR" dirty="0">
              <a:latin typeface="Tahoma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282074"/>
            <a:ext cx="76200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9800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01752" y="243718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 smtClean="0">
                <a:latin typeface="Tahoma" charset="0"/>
              </a:rPr>
              <a:t>#2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1147204"/>
            <a:ext cx="81280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1939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01752" y="243718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 smtClean="0">
                <a:latin typeface="Tahoma" charset="0"/>
              </a:rPr>
              <a:t>#3</a:t>
            </a:r>
            <a:endParaRPr lang="fr-FR" dirty="0">
              <a:latin typeface="Tahoma" charset="0"/>
            </a:endParaRPr>
          </a:p>
        </p:txBody>
      </p:sp>
      <p:pic>
        <p:nvPicPr>
          <p:cNvPr id="3" name="Picture 2" descr="La_plus_beaux_meubles_Salle_mang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328" y="1298898"/>
            <a:ext cx="7152102" cy="543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9171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01752" y="243718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 smtClean="0">
                <a:latin typeface="Tahoma" charset="0"/>
              </a:rPr>
              <a:t>#4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 descr="Salle-de-bai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345" y="1024034"/>
            <a:ext cx="6607570" cy="5576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3452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01752" y="243718"/>
            <a:ext cx="8534400" cy="758952"/>
          </a:xfrm>
        </p:spPr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Changez de rôle!</a:t>
            </a:r>
            <a:endParaRPr lang="fr-FR" dirty="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410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01752" y="243718"/>
            <a:ext cx="8534400" cy="758952"/>
          </a:xfrm>
        </p:spPr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#5 (de mes parents)</a:t>
            </a:r>
            <a:endParaRPr lang="fr-FR" dirty="0">
              <a:latin typeface="Tahoma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0908" y="1647830"/>
            <a:ext cx="7243755" cy="482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678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华文新魏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Civic.thmx</Template>
  <TotalTime>114</TotalTime>
  <Words>169</Words>
  <Application>Microsoft Macintosh PowerPoint</Application>
  <PresentationFormat>On-screen Show (4:3)</PresentationFormat>
  <Paragraphs>37</Paragraphs>
  <Slides>12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Civic</vt:lpstr>
      <vt:lpstr>Français 3 – Unité 1 Bienvenue chez toi!</vt:lpstr>
      <vt:lpstr>Contexte</vt:lpstr>
      <vt:lpstr>Expressions utiles</vt:lpstr>
      <vt:lpstr>PowerPoint Presentation</vt:lpstr>
      <vt:lpstr>PowerPoint Presentation</vt:lpstr>
      <vt:lpstr>PowerPoint Presentation</vt:lpstr>
      <vt:lpstr>PowerPoint Presentation</vt:lpstr>
      <vt:lpstr>Changez de rôle!</vt:lpstr>
      <vt:lpstr>#5 (de mes parents)</vt:lpstr>
      <vt:lpstr>#6 (de mon frère)</vt:lpstr>
      <vt:lpstr>#7</vt:lpstr>
      <vt:lpstr>#8</vt:lpstr>
    </vt:vector>
  </TitlesOfParts>
  <Company>Joel Barlow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Français 3 – Unité 1 Bienvenue chez toi!</dc:title>
  <dc:creator>Edouard Smith</dc:creator>
  <cp:lastModifiedBy>Edouard Smith</cp:lastModifiedBy>
  <cp:revision>14</cp:revision>
  <cp:lastPrinted>2013-10-21T15:37:25Z</cp:lastPrinted>
  <dcterms:created xsi:type="dcterms:W3CDTF">2013-10-03T23:30:28Z</dcterms:created>
  <dcterms:modified xsi:type="dcterms:W3CDTF">2013-10-22T13:27:13Z</dcterms:modified>
</cp:coreProperties>
</file>